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08" r:id="rId4"/>
    <p:sldId id="507" r:id="rId5"/>
    <p:sldId id="502" r:id="rId6"/>
    <p:sldId id="483" r:id="rId7"/>
    <p:sldId id="503" r:id="rId8"/>
    <p:sldId id="486" r:id="rId9"/>
    <p:sldId id="501" r:id="rId10"/>
    <p:sldId id="512" r:id="rId11"/>
    <p:sldId id="513" r:id="rId12"/>
    <p:sldId id="492" r:id="rId13"/>
    <p:sldId id="490" r:id="rId14"/>
    <p:sldId id="491" r:id="rId15"/>
    <p:sldId id="509" r:id="rId16"/>
    <p:sldId id="489" r:id="rId17"/>
    <p:sldId id="493" r:id="rId18"/>
    <p:sldId id="494" r:id="rId19"/>
    <p:sldId id="497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Sales order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file section and Create New project from Template and Select SAP Fiori application and click on Start.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84" y="2447378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run Configuration and Run project and Open URL in Chrome.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6DAFF-061C-4C5A-B9A2-DF82D517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7" y="2558390"/>
            <a:ext cx="3704632" cy="217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8DF86-21BA-4122-A757-F8ADB4054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421" y="2169412"/>
            <a:ext cx="2800542" cy="25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AE582-CB97-4E38-A875-0234819F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7" y="1230922"/>
            <a:ext cx="10789446" cy="51944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B7D143-1ED3-4855-9F3B-EACDB722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Sales order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CA10D-FE87-48CC-9119-79CBBC4F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634D2DF4-D2DA-4CCD-9D27-16514C41094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13853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file section and Create New project from Template and Select SAP Fiori application and click on Start.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84" y="2447378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run Configuration and Run project and Open URL in Chrome.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6DAFF-061C-4C5A-B9A2-DF82D517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7" y="2558390"/>
            <a:ext cx="3704632" cy="217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AC0EC-A17E-48B4-8DAD-D8706175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818" y="2283451"/>
            <a:ext cx="2786145" cy="24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51CEC26-A467-4CCD-B588-A182380B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3979AA-B6FA-43CB-B1EA-BC316FE64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2" name="Footer Placeholder 45">
            <a:extLst>
              <a:ext uri="{FF2B5EF4-FFF2-40B4-BE49-F238E27FC236}">
                <a16:creationId xmlns:a16="http://schemas.microsoft.com/office/drawing/2014/main" id="{FB6D1F85-43E4-41B9-B757-24306DE1D7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3A7E694E-1F24-4EAF-ABC3-46C5B6E15E57}"/>
              </a:ext>
            </a:extLst>
          </p:cNvPr>
          <p:cNvSpPr/>
          <p:nvPr/>
        </p:nvSpPr>
        <p:spPr>
          <a:xfrm>
            <a:off x="8360928" y="301129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04D56-72C2-435F-B222-A8A06B36D6D7}"/>
              </a:ext>
            </a:extLst>
          </p:cNvPr>
          <p:cNvSpPr txBox="1"/>
          <p:nvPr/>
        </p:nvSpPr>
        <p:spPr>
          <a:xfrm>
            <a:off x="404446" y="783587"/>
            <a:ext cx="890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beauty in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38C2D-46FD-486E-8587-4FD70136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4" y="2303585"/>
            <a:ext cx="3565642" cy="2255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E65DE-637A-40F0-888C-62DA8E6E5BDF}"/>
              </a:ext>
            </a:extLst>
          </p:cNvPr>
          <p:cNvSpPr txBox="1"/>
          <p:nvPr/>
        </p:nvSpPr>
        <p:spPr>
          <a:xfrm>
            <a:off x="187354" y="1568418"/>
            <a:ext cx="412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 to view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“Fiori open Guided development..”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2DFB09EE-DCF9-4503-8A0B-10DD1B32591B}"/>
              </a:ext>
            </a:extLst>
          </p:cNvPr>
          <p:cNvSpPr/>
          <p:nvPr/>
        </p:nvSpPr>
        <p:spPr>
          <a:xfrm>
            <a:off x="4116919" y="3037672"/>
            <a:ext cx="387329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1CCBB-8EF3-47DB-8984-FD197E9D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90" y="2316843"/>
            <a:ext cx="3502196" cy="2241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F4D2FD-F8C7-438F-9AD5-951CA2527E92}"/>
              </a:ext>
            </a:extLst>
          </p:cNvPr>
          <p:cNvSpPr txBox="1"/>
          <p:nvPr/>
        </p:nvSpPr>
        <p:spPr>
          <a:xfrm>
            <a:off x="4681490" y="1814639"/>
            <a:ext cx="39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whatever you want to do in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A47749-1565-46E6-8FFA-C4B7096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961" y="2308015"/>
            <a:ext cx="3124522" cy="2241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544ED-4ED7-4C1B-AF9F-A1E83C1A02D5}"/>
              </a:ext>
            </a:extLst>
          </p:cNvPr>
          <p:cNvSpPr txBox="1"/>
          <p:nvPr/>
        </p:nvSpPr>
        <p:spPr>
          <a:xfrm>
            <a:off x="8988578" y="1850798"/>
            <a:ext cx="302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this code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List Report App look like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B2831-DD28-4ED2-9BAF-8286517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6" y="1538544"/>
            <a:ext cx="7121769" cy="5155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60F39-3E1D-4D42-A73E-8E2AC8978D78}"/>
              </a:ext>
            </a:extLst>
          </p:cNvPr>
          <p:cNvSpPr txBox="1"/>
          <p:nvPr/>
        </p:nvSpPr>
        <p:spPr>
          <a:xfrm>
            <a:off x="213360" y="729652"/>
            <a:ext cx="10785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Fiori Element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List reports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one of the standard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Fiori floorplans which offers features like users can view a large set of items. User can search the relevant items using filters, sorting, and grouping as out of box feature of this floorplan.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Example Create Sales Order App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/>
              <a:t>Create </a:t>
            </a:r>
            <a:r>
              <a:rPr lang="en-US" dirty="0"/>
              <a:t>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269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46" y="229651"/>
            <a:ext cx="10898910" cy="500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346" y="824857"/>
            <a:ext cx="11021785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04294"/>
              </p:ext>
            </p:extLst>
          </p:nvPr>
        </p:nvGraphicFramePr>
        <p:xfrm>
          <a:off x="2815389" y="2910052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SrNo</a:t>
                      </a:r>
                      <a:endParaRPr lang="en-US" sz="1200" b="0" dirty="0">
                        <a:effectLst/>
                      </a:endParaRP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283720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11" y="155283"/>
            <a:ext cx="9044656" cy="583271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278811" y="998646"/>
            <a:ext cx="887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82915"/>
            <a:ext cx="7392299" cy="25697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DD1D6F-2E77-4600-98DE-31B12F032B39}"/>
              </a:ext>
            </a:extLst>
          </p:cNvPr>
          <p:cNvSpPr txBox="1">
            <a:spLocks/>
          </p:cNvSpPr>
          <p:nvPr/>
        </p:nvSpPr>
        <p:spPr>
          <a:xfrm>
            <a:off x="217265" y="2238067"/>
            <a:ext cx="8935527" cy="256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0507-AC32-46E9-B916-B7139A8E4954}"/>
              </a:ext>
            </a:extLst>
          </p:cNvPr>
          <p:cNvSpPr txBox="1"/>
          <p:nvPr/>
        </p:nvSpPr>
        <p:spPr>
          <a:xfrm>
            <a:off x="217265" y="1794633"/>
            <a:ext cx="89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C3C3C"/>
                </a:solidFill>
                <a:latin typeface="Calibri (Body)"/>
              </a:rPr>
              <a:t>Pre-requisites for Customized Fiori App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11329</TotalTime>
  <Words>1447</Words>
  <Application>Microsoft Office PowerPoint</Application>
  <PresentationFormat>Widescreen</PresentationFormat>
  <Paragraphs>218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SAP Fiori Standard App Implementation</vt:lpstr>
      <vt:lpstr>Pre-requisites for Standard Fiori App</vt:lpstr>
      <vt:lpstr>SAP Fiori Custom App development</vt:lpstr>
      <vt:lpstr>Relationship between Front-End Components</vt:lpstr>
      <vt:lpstr>Create Sales order Application</vt:lpstr>
      <vt:lpstr>Create Sales order Application</vt:lpstr>
      <vt:lpstr>PowerPoint Presentation</vt:lpstr>
      <vt:lpstr>SAP Fiori Element</vt:lpstr>
      <vt:lpstr>SAP Fiori Element App looks like as:</vt:lpstr>
      <vt:lpstr>PowerPoint Presentation</vt:lpstr>
      <vt:lpstr>Annotation</vt:lpstr>
      <vt:lpstr>Create List Report Fiori Element App</vt:lpstr>
      <vt:lpstr>Create List Report Fiori Element App</vt:lpstr>
      <vt:lpstr>List Report App look like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1016</cp:revision>
  <dcterms:created xsi:type="dcterms:W3CDTF">2016-07-10T03:33:26Z</dcterms:created>
  <dcterms:modified xsi:type="dcterms:W3CDTF">2021-05-22T12:06:35Z</dcterms:modified>
</cp:coreProperties>
</file>